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D2B343-FEBE-489D-88A5-565A3D9A6025}" v="1" dt="2020-04-29T13:45:55.6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89" d="100"/>
          <a:sy n="89" d="100"/>
        </p:scale>
        <p:origin x="87" y="3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169AA-4491-4C53-B2D3-63A42C68E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9D28D6-0D8E-4623-B299-D6579C2CCD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34D9B-528F-41C0-BD82-2B28695A8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4A24-B69D-4C18-8CE1-135729B5BBBA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A8FE2-39E8-4FB4-9FC4-2F998F173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C3836-DCDC-4EB1-BC95-B12E7DC69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753-2145-45C0-A5CB-D22B1909C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6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6D794-C7FD-4C7C-BBCB-50D0C832A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68016-ECED-4749-B73C-DF2F84B18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3FD61-46B1-49A3-A8D1-CBFD688D7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4A24-B69D-4C18-8CE1-135729B5BBBA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50824-7C66-4498-AB3C-8672DEB8E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A2161-67A4-4A05-BDF8-21241B218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753-2145-45C0-A5CB-D22B1909C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8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83F778-5EAC-48E9-BABA-6FB635DB08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59AAB0-0DC4-4D8E-BFA7-26D4A5EBC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632BF-E87D-4771-81BC-98EA88785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4A24-B69D-4C18-8CE1-135729B5BBBA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4410D-6FD4-4D89-BDEE-00C83E099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71C02-0687-45D7-808F-62A813715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753-2145-45C0-A5CB-D22B1909C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6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07EB8-15BB-48FC-8AE6-6FF875EBE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F0BF0-C526-4494-A2A6-01F775105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41CBC-BD11-4168-9757-BD899C8F7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4A24-B69D-4C18-8CE1-135729B5BBBA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8A53F-B2A8-4657-AE9E-A9CC07FCF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C231E-0A97-454E-B609-DA51195CB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753-2145-45C0-A5CB-D22B1909C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7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DCDE9-78E1-4AEB-A119-15BB08475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D0276-9EBC-4E82-9291-383376CEB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9DBB1-26B9-4DD9-8D3D-95A5E64A4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4A24-B69D-4C18-8CE1-135729B5BBBA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3AA17-915C-4ACD-8224-FEEBDD11E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5B583-9ED6-4E3A-83F8-AA5C8C19B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753-2145-45C0-A5CB-D22B1909C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1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93B1B-DEAF-46FB-A80F-68734BAB5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BF125-D11D-495D-A69B-41DC5DA76B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5500DA-EF2F-410D-AECF-D5F45CBEF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5952E-4E97-4FC8-8889-E62C35E12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4A24-B69D-4C18-8CE1-135729B5BBBA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810A5-60DA-48E0-9121-449DECAA2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CA363-9B05-4989-B2BB-4B86BE4E1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753-2145-45C0-A5CB-D22B1909C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9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40A6D-A948-4953-9D87-E191AB5A6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26874-F892-4BDC-A66F-11D86F2CE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D3462-14BD-49A7-92EB-3B0FF4118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16D1EC-6FD4-443B-AD53-0F6EA9029D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BB6C38-72FC-421C-A757-47408145BC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6A8D59-64E9-48C1-947B-4E857947D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4A24-B69D-4C18-8CE1-135729B5BBBA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7E842B-7E25-473B-A71A-98BB8E2A4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B18F53-5D65-4F91-AA6E-483C5C143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753-2145-45C0-A5CB-D22B1909C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89E12-4313-4272-86D6-464AAE887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3ACD04-F7E5-4A8C-A464-4466C8F78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4A24-B69D-4C18-8CE1-135729B5BBBA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D6A482-2AB4-4A12-94C8-8248DA643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D2336E-1412-4118-B5C8-243D9C73C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753-2145-45C0-A5CB-D22B1909C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0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A9E0E1-C434-4C03-866A-565DC4B7F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4A24-B69D-4C18-8CE1-135729B5BBBA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1B70EC-F266-4D1E-A415-0E4EA6A57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6DB572-B856-4912-934C-152EBA4F7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753-2145-45C0-A5CB-D22B1909C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4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4CF71-9714-4498-A8AD-C4A12D9D6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03C5D-ADB4-4CE3-9DF0-3EE6AE972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79140F-D97E-42B4-9A73-6695434C6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DBEA8-205F-49BC-BCB5-076264450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4A24-B69D-4C18-8CE1-135729B5BBBA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99EFE-BA15-4D73-AFAA-911CC8377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AB3BC-C80A-4257-9AFB-F935BA5F5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753-2145-45C0-A5CB-D22B1909C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6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4561D-0391-4B95-B293-F55F6D51A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A39D58-ECF9-418C-80D8-48D9FDDE67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ECC1F1-E47D-430E-8E09-C75CD0004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4E308-9643-49EA-99BD-6C93FB0DC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4A24-B69D-4C18-8CE1-135729B5BBBA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B1460-F0C1-4EE4-BFD3-350F29C8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049F2-E70C-474C-92C2-7E25D6162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753-2145-45C0-A5CB-D22B1909C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7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462960-992A-44C4-930D-2494DA6A0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5C374-E5D1-4532-89C2-6FFFA1B04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56D90-A60F-4E7C-870E-FDE138615B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A4A24-B69D-4C18-8CE1-135729B5BBBA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2AF29-6B23-4C76-A80D-636458AECC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42BD7-6357-413C-BECB-9ED1930318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D8753-2145-45C0-A5CB-D22B1909C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5E069-EDCD-4002-AE77-E050060EC1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Staha</a:t>
            </a:r>
            <a:r>
              <a:rPr lang="en-US" dirty="0"/>
              <a:t> </a:t>
            </a:r>
            <a:r>
              <a:rPr lang="en-US" dirty="0" err="1"/>
              <a:t>hallituksen</a:t>
            </a:r>
            <a:r>
              <a:rPr lang="en-US" dirty="0"/>
              <a:t> </a:t>
            </a:r>
            <a:r>
              <a:rPr lang="en-US" dirty="0" err="1"/>
              <a:t>kokoukset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4831A9-5825-446F-8103-FBA524336D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51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FF82-14F5-4A61-B08A-DF112F462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663"/>
            <a:ext cx="10515600" cy="996747"/>
          </a:xfrm>
        </p:spPr>
        <p:txBody>
          <a:bodyPr/>
          <a:lstStyle/>
          <a:p>
            <a:r>
              <a:rPr lang="en-US" dirty="0" err="1"/>
              <a:t>Kokousmuistio</a:t>
            </a:r>
            <a:r>
              <a:rPr lang="en-US" dirty="0"/>
              <a:t> 29.4.2020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6DE72-C087-424D-91B0-F81521ABB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5413"/>
            <a:ext cx="10515600" cy="4941550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/>
              <a:t>Toni </a:t>
            </a:r>
            <a:r>
              <a:rPr lang="en-US" sz="2000" dirty="0" err="1"/>
              <a:t>aloitti</a:t>
            </a:r>
            <a:r>
              <a:rPr lang="en-US" sz="2000" dirty="0"/>
              <a:t> </a:t>
            </a:r>
            <a:r>
              <a:rPr lang="en-US" sz="2000" dirty="0" err="1"/>
              <a:t>kokouksen</a:t>
            </a:r>
            <a:r>
              <a:rPr lang="en-US" sz="2000" dirty="0"/>
              <a:t> 15:10, Pasi </a:t>
            </a:r>
            <a:r>
              <a:rPr lang="en-US" sz="2000" dirty="0" err="1"/>
              <a:t>sihteerinä</a:t>
            </a:r>
            <a:r>
              <a:rPr lang="en-US" sz="2000" dirty="0"/>
              <a:t>, Toni </a:t>
            </a:r>
            <a:r>
              <a:rPr lang="en-US" sz="2000" dirty="0" err="1"/>
              <a:t>pj</a:t>
            </a:r>
            <a:r>
              <a:rPr lang="en-US" sz="2000" dirty="0"/>
              <a:t>.</a:t>
            </a:r>
          </a:p>
          <a:p>
            <a:r>
              <a:rPr lang="fi-FI" sz="2000" dirty="0"/>
              <a:t>Osallistujat: Pasi Tamminen, Toni Viheriäkoski, Kimmo Saarelainen, Jari Kohtamäki, Hanna Ketopelto</a:t>
            </a:r>
            <a:endParaRPr lang="en-US" sz="2000" dirty="0"/>
          </a:p>
          <a:p>
            <a:r>
              <a:rPr lang="en-US" sz="2000" dirty="0" err="1"/>
              <a:t>Hyväksyttiin</a:t>
            </a:r>
            <a:r>
              <a:rPr lang="en-US" sz="2000" dirty="0"/>
              <a:t> agenda:</a:t>
            </a:r>
          </a:p>
          <a:p>
            <a:pPr lvl="1"/>
            <a:r>
              <a:rPr lang="en-US" sz="1800" dirty="0" err="1"/>
              <a:t>kevätkokouksen</a:t>
            </a:r>
            <a:r>
              <a:rPr lang="en-US" sz="1800" dirty="0"/>
              <a:t> </a:t>
            </a:r>
            <a:r>
              <a:rPr lang="en-US" sz="1800" dirty="0" err="1"/>
              <a:t>paikka</a:t>
            </a:r>
            <a:r>
              <a:rPr lang="en-US" sz="1800" dirty="0"/>
              <a:t>, </a:t>
            </a:r>
            <a:r>
              <a:rPr lang="en-US" sz="1800" dirty="0" err="1"/>
              <a:t>aika</a:t>
            </a:r>
            <a:r>
              <a:rPr lang="en-US" sz="1800" dirty="0"/>
              <a:t> ja </a:t>
            </a:r>
            <a:r>
              <a:rPr lang="en-US" sz="1800" dirty="0" err="1"/>
              <a:t>pitotapa</a:t>
            </a:r>
            <a:endParaRPr lang="en-US" sz="1800" dirty="0"/>
          </a:p>
          <a:p>
            <a:pPr lvl="1"/>
            <a:r>
              <a:rPr lang="en-US" sz="1800" dirty="0" err="1"/>
              <a:t>syksyn</a:t>
            </a:r>
            <a:r>
              <a:rPr lang="en-US" sz="1800" dirty="0"/>
              <a:t> </a:t>
            </a:r>
            <a:r>
              <a:rPr lang="en-US" sz="1800" dirty="0" err="1"/>
              <a:t>kokouksen</a:t>
            </a:r>
            <a:r>
              <a:rPr lang="en-US" sz="1800" dirty="0"/>
              <a:t> </a:t>
            </a:r>
            <a:r>
              <a:rPr lang="en-US" sz="1800" dirty="0" err="1"/>
              <a:t>lykkäys</a:t>
            </a:r>
            <a:r>
              <a:rPr lang="en-US" sz="1800" dirty="0"/>
              <a:t> </a:t>
            </a:r>
            <a:r>
              <a:rPr lang="en-US" sz="1800" dirty="0" err="1"/>
              <a:t>pandemian</a:t>
            </a:r>
            <a:r>
              <a:rPr lang="en-US" sz="1800" dirty="0"/>
              <a:t> </a:t>
            </a:r>
            <a:r>
              <a:rPr lang="en-US" sz="1800" dirty="0" err="1"/>
              <a:t>takia</a:t>
            </a:r>
            <a:endParaRPr lang="en-US" sz="1800" dirty="0"/>
          </a:p>
          <a:p>
            <a:pPr lvl="1"/>
            <a:r>
              <a:rPr lang="en-US" sz="1800" dirty="0"/>
              <a:t>Muut </a:t>
            </a:r>
            <a:r>
              <a:rPr lang="en-US" sz="1800" dirty="0" err="1"/>
              <a:t>aiheet</a:t>
            </a:r>
            <a:endParaRPr lang="en-US" sz="1800" dirty="0"/>
          </a:p>
          <a:p>
            <a:r>
              <a:rPr lang="en-US" sz="2000" dirty="0" err="1"/>
              <a:t>Kevätkokous</a:t>
            </a:r>
            <a:r>
              <a:rPr lang="en-US" sz="2000" dirty="0"/>
              <a:t> </a:t>
            </a:r>
            <a:r>
              <a:rPr lang="en-US" sz="2000" dirty="0" err="1"/>
              <a:t>voitaan</a:t>
            </a:r>
            <a:r>
              <a:rPr lang="en-US" sz="2000" dirty="0"/>
              <a:t> </a:t>
            </a:r>
            <a:r>
              <a:rPr lang="en-US" sz="2000" dirty="0" err="1"/>
              <a:t>pitää</a:t>
            </a:r>
            <a:r>
              <a:rPr lang="en-US" sz="2000" dirty="0"/>
              <a:t> </a:t>
            </a:r>
            <a:r>
              <a:rPr lang="en-US" sz="2000" dirty="0" err="1"/>
              <a:t>lyhyenä</a:t>
            </a:r>
            <a:r>
              <a:rPr lang="en-US" sz="2000" dirty="0"/>
              <a:t> ja </a:t>
            </a:r>
            <a:r>
              <a:rPr lang="en-US" sz="2000" dirty="0" err="1"/>
              <a:t>käsitellä</a:t>
            </a:r>
            <a:r>
              <a:rPr lang="en-US" sz="2000" dirty="0"/>
              <a:t> vain </a:t>
            </a:r>
            <a:r>
              <a:rPr lang="en-US" sz="2000" dirty="0" err="1"/>
              <a:t>viralliset</a:t>
            </a:r>
            <a:r>
              <a:rPr lang="en-US" sz="2000" dirty="0"/>
              <a:t> </a:t>
            </a:r>
            <a:r>
              <a:rPr lang="en-US" sz="2000" dirty="0" err="1"/>
              <a:t>aiheet</a:t>
            </a:r>
            <a:r>
              <a:rPr lang="en-US" sz="2000" dirty="0"/>
              <a:t> –&gt; </a:t>
            </a:r>
            <a:r>
              <a:rPr lang="en-US" sz="2000" dirty="0" err="1"/>
              <a:t>haasteena</a:t>
            </a:r>
            <a:r>
              <a:rPr lang="en-US" sz="2000" dirty="0"/>
              <a:t> </a:t>
            </a:r>
            <a:r>
              <a:rPr lang="en-US" sz="2000" dirty="0" err="1"/>
              <a:t>saada</a:t>
            </a:r>
            <a:r>
              <a:rPr lang="en-US" sz="2000" dirty="0"/>
              <a:t> </a:t>
            </a:r>
            <a:r>
              <a:rPr lang="en-US" sz="2000" dirty="0" err="1"/>
              <a:t>osallistujia</a:t>
            </a:r>
            <a:r>
              <a:rPr lang="en-US" sz="2000" dirty="0"/>
              <a:t> </a:t>
            </a:r>
            <a:r>
              <a:rPr lang="en-US" sz="2000" dirty="0" err="1"/>
              <a:t>jos</a:t>
            </a:r>
            <a:r>
              <a:rPr lang="en-US" sz="2000" dirty="0"/>
              <a:t> </a:t>
            </a:r>
            <a:r>
              <a:rPr lang="en-US" sz="2000" dirty="0" err="1"/>
              <a:t>ei</a:t>
            </a:r>
            <a:r>
              <a:rPr lang="en-US" sz="2000" dirty="0"/>
              <a:t> </a:t>
            </a:r>
            <a:r>
              <a:rPr lang="en-US" sz="2000" dirty="0" err="1"/>
              <a:t>muita</a:t>
            </a:r>
            <a:r>
              <a:rPr lang="en-US" sz="2000" dirty="0"/>
              <a:t> </a:t>
            </a:r>
            <a:r>
              <a:rPr lang="en-US" sz="2000" dirty="0" err="1"/>
              <a:t>aiheita</a:t>
            </a:r>
            <a:r>
              <a:rPr lang="en-US" sz="2000" dirty="0"/>
              <a:t>. </a:t>
            </a:r>
            <a:r>
              <a:rPr lang="en-US" sz="2000" dirty="0" err="1"/>
              <a:t>Ehdotettiin</a:t>
            </a:r>
            <a:r>
              <a:rPr lang="en-US" sz="2000" dirty="0"/>
              <a:t> </a:t>
            </a:r>
            <a:r>
              <a:rPr lang="en-US" sz="2000" dirty="0" err="1"/>
              <a:t>että</a:t>
            </a:r>
            <a:r>
              <a:rPr lang="en-US" sz="2000" dirty="0"/>
              <a:t> </a:t>
            </a:r>
            <a:r>
              <a:rPr lang="en-US" sz="2000" dirty="0" err="1"/>
              <a:t>olisi</a:t>
            </a:r>
            <a:r>
              <a:rPr lang="en-US" sz="2000" dirty="0"/>
              <a:t> </a:t>
            </a:r>
            <a:r>
              <a:rPr lang="en-US" sz="2000" dirty="0" err="1"/>
              <a:t>lisäksi</a:t>
            </a:r>
            <a:r>
              <a:rPr lang="en-US" sz="2000" dirty="0"/>
              <a:t> </a:t>
            </a:r>
            <a:r>
              <a:rPr lang="en-US" sz="2000" dirty="0" err="1"/>
              <a:t>jokin</a:t>
            </a:r>
            <a:r>
              <a:rPr lang="en-US" sz="2000" dirty="0"/>
              <a:t> </a:t>
            </a:r>
            <a:r>
              <a:rPr lang="en-US" sz="2000" dirty="0" err="1"/>
              <a:t>esitys</a:t>
            </a:r>
            <a:r>
              <a:rPr lang="en-US" sz="2000" dirty="0"/>
              <a:t>. </a:t>
            </a:r>
            <a:r>
              <a:rPr lang="en-US" sz="2000" dirty="0" err="1"/>
              <a:t>Aiheita</a:t>
            </a:r>
            <a:r>
              <a:rPr lang="en-US" sz="2000" dirty="0"/>
              <a:t> </a:t>
            </a:r>
            <a:r>
              <a:rPr lang="en-US" sz="2000" dirty="0" err="1"/>
              <a:t>joista</a:t>
            </a:r>
            <a:r>
              <a:rPr lang="en-US" sz="2000" dirty="0"/>
              <a:t> </a:t>
            </a:r>
            <a:r>
              <a:rPr lang="en-US" sz="2000" dirty="0" err="1"/>
              <a:t>puhuttiin</a:t>
            </a:r>
            <a:r>
              <a:rPr lang="en-US" sz="2000" dirty="0"/>
              <a:t>: </a:t>
            </a:r>
            <a:r>
              <a:rPr lang="en-US" sz="2000" dirty="0" err="1"/>
              <a:t>Mikalta</a:t>
            </a:r>
            <a:r>
              <a:rPr lang="en-US" sz="2000" dirty="0"/>
              <a:t> </a:t>
            </a:r>
            <a:r>
              <a:rPr lang="en-US" sz="2000" dirty="0" err="1"/>
              <a:t>aiheita</a:t>
            </a:r>
            <a:r>
              <a:rPr lang="en-US" sz="2000" dirty="0"/>
              <a:t> </a:t>
            </a:r>
            <a:r>
              <a:rPr lang="en-US" sz="2000" dirty="0" err="1"/>
              <a:t>sairaalan</a:t>
            </a:r>
            <a:r>
              <a:rPr lang="en-US" sz="2000" dirty="0"/>
              <a:t> </a:t>
            </a:r>
            <a:r>
              <a:rPr lang="en-US" sz="2000" dirty="0" err="1"/>
              <a:t>koronan</a:t>
            </a:r>
            <a:r>
              <a:rPr lang="en-US" sz="2000" dirty="0"/>
              <a:t> </a:t>
            </a:r>
            <a:r>
              <a:rPr lang="en-US" sz="2000" dirty="0" err="1"/>
              <a:t>suojauksesta</a:t>
            </a:r>
            <a:r>
              <a:rPr lang="en-US" sz="2000" dirty="0"/>
              <a:t> tai </a:t>
            </a:r>
            <a:r>
              <a:rPr lang="en-US" sz="2000" dirty="0" err="1"/>
              <a:t>ilmavirroista</a:t>
            </a:r>
            <a:r>
              <a:rPr lang="en-US" sz="2000" dirty="0"/>
              <a:t>, Jeremy ja Mikael J. </a:t>
            </a:r>
            <a:r>
              <a:rPr lang="en-US" sz="2000" dirty="0" err="1"/>
              <a:t>ovat</a:t>
            </a:r>
            <a:r>
              <a:rPr lang="en-US" sz="2000" dirty="0"/>
              <a:t> </a:t>
            </a:r>
            <a:r>
              <a:rPr lang="en-US" sz="2000" dirty="0" err="1"/>
              <a:t>tehneet</a:t>
            </a:r>
            <a:r>
              <a:rPr lang="en-US" sz="2000" dirty="0"/>
              <a:t> </a:t>
            </a:r>
            <a:r>
              <a:rPr lang="en-US" sz="2000" dirty="0" err="1"/>
              <a:t>UK:ssa</a:t>
            </a:r>
            <a:r>
              <a:rPr lang="en-US" sz="2000" dirty="0"/>
              <a:t> </a:t>
            </a:r>
            <a:r>
              <a:rPr lang="en-US" sz="2000" dirty="0" err="1"/>
              <a:t>tutkimusta</a:t>
            </a:r>
            <a:r>
              <a:rPr lang="en-US" sz="2000" dirty="0"/>
              <a:t> </a:t>
            </a:r>
            <a:r>
              <a:rPr lang="en-US" sz="2000" dirty="0" err="1"/>
              <a:t>sähkökentistä</a:t>
            </a:r>
            <a:r>
              <a:rPr lang="en-US" sz="2000" dirty="0"/>
              <a:t> ja </a:t>
            </a:r>
            <a:r>
              <a:rPr lang="en-US" sz="2000" dirty="0" err="1"/>
              <a:t>hiukkasten</a:t>
            </a:r>
            <a:r>
              <a:rPr lang="en-US" sz="2000" dirty="0"/>
              <a:t> </a:t>
            </a:r>
            <a:r>
              <a:rPr lang="en-US" sz="2000" dirty="0" err="1"/>
              <a:t>liikkeistä</a:t>
            </a:r>
            <a:r>
              <a:rPr lang="en-US" sz="2000" dirty="0"/>
              <a:t>, Pasi </a:t>
            </a:r>
            <a:r>
              <a:rPr lang="en-US" sz="2000" dirty="0" err="1"/>
              <a:t>puhui</a:t>
            </a:r>
            <a:r>
              <a:rPr lang="en-US" sz="2000" dirty="0"/>
              <a:t> </a:t>
            </a:r>
            <a:r>
              <a:rPr lang="en-US" sz="2000" dirty="0" err="1"/>
              <a:t>lyhyesti</a:t>
            </a:r>
            <a:r>
              <a:rPr lang="en-US" sz="2000" dirty="0"/>
              <a:t> </a:t>
            </a:r>
            <a:r>
              <a:rPr lang="en-US" sz="2000" dirty="0" err="1"/>
              <a:t>uudesta</a:t>
            </a:r>
            <a:r>
              <a:rPr lang="en-US" sz="2000" dirty="0"/>
              <a:t> </a:t>
            </a:r>
            <a:r>
              <a:rPr lang="en-US" sz="2000" dirty="0" err="1"/>
              <a:t>ilmasuodatinstandardista</a:t>
            </a:r>
            <a:r>
              <a:rPr lang="en-US" sz="2000" dirty="0"/>
              <a:t> </a:t>
            </a:r>
            <a:r>
              <a:rPr lang="en-US" sz="2000" dirty="0" err="1"/>
              <a:t>joka</a:t>
            </a:r>
            <a:r>
              <a:rPr lang="en-US" sz="2000" dirty="0"/>
              <a:t> on </a:t>
            </a:r>
            <a:r>
              <a:rPr lang="en-US" sz="2000" dirty="0" err="1"/>
              <a:t>tullut</a:t>
            </a:r>
            <a:r>
              <a:rPr lang="en-US" sz="2000" dirty="0"/>
              <a:t> </a:t>
            </a:r>
            <a:r>
              <a:rPr lang="en-US" sz="2000" dirty="0" err="1"/>
              <a:t>voimaan</a:t>
            </a:r>
            <a:r>
              <a:rPr lang="en-US" sz="2000" dirty="0"/>
              <a:t> 2018, </a:t>
            </a:r>
            <a:r>
              <a:rPr lang="en-US" sz="2000" dirty="0" err="1"/>
              <a:t>vedyn</a:t>
            </a:r>
            <a:r>
              <a:rPr lang="en-US" sz="2000" dirty="0"/>
              <a:t> </a:t>
            </a:r>
            <a:r>
              <a:rPr lang="en-US" sz="2000" dirty="0" err="1"/>
              <a:t>käsittely</a:t>
            </a:r>
            <a:r>
              <a:rPr lang="en-US" sz="2000" dirty="0"/>
              <a:t> </a:t>
            </a:r>
            <a:r>
              <a:rPr lang="en-US" sz="2000" dirty="0" err="1"/>
              <a:t>osana</a:t>
            </a:r>
            <a:r>
              <a:rPr lang="en-US" sz="2000" dirty="0"/>
              <a:t> ATEX </a:t>
            </a:r>
            <a:r>
              <a:rPr lang="en-US" sz="2000" dirty="0" err="1"/>
              <a:t>aihetta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Päädyttiin</a:t>
            </a:r>
            <a:r>
              <a:rPr lang="en-US" sz="2000" dirty="0"/>
              <a:t> </a:t>
            </a:r>
            <a:r>
              <a:rPr lang="en-US" sz="2000" dirty="0" err="1"/>
              <a:t>ehdottamaan</a:t>
            </a:r>
            <a:r>
              <a:rPr lang="en-US" sz="2000" dirty="0"/>
              <a:t> </a:t>
            </a:r>
            <a:r>
              <a:rPr lang="en-US" sz="2000" dirty="0" err="1"/>
              <a:t>Jeremyn</a:t>
            </a:r>
            <a:r>
              <a:rPr lang="en-US" sz="2000" dirty="0"/>
              <a:t> ja </a:t>
            </a:r>
            <a:r>
              <a:rPr lang="en-US" sz="2000" dirty="0" err="1"/>
              <a:t>Mikael:n</a:t>
            </a:r>
            <a:r>
              <a:rPr lang="en-US" sz="2000" dirty="0"/>
              <a:t> </a:t>
            </a:r>
            <a:r>
              <a:rPr lang="en-US" sz="2000" dirty="0" err="1"/>
              <a:t>aihetta</a:t>
            </a:r>
            <a:r>
              <a:rPr lang="en-US" sz="2000" dirty="0"/>
              <a:t>, </a:t>
            </a:r>
            <a:r>
              <a:rPr lang="en-US" sz="2000" dirty="0" err="1"/>
              <a:t>pyydetään</a:t>
            </a:r>
            <a:r>
              <a:rPr lang="en-US" sz="2000" dirty="0"/>
              <a:t> </a:t>
            </a:r>
            <a:r>
              <a:rPr lang="en-US" sz="2000" dirty="0" err="1"/>
              <a:t>pitämään</a:t>
            </a:r>
            <a:r>
              <a:rPr lang="en-US" sz="2000" dirty="0"/>
              <a:t> </a:t>
            </a:r>
            <a:r>
              <a:rPr lang="en-US" sz="2000" dirty="0" err="1"/>
              <a:t>esitys</a:t>
            </a:r>
            <a:r>
              <a:rPr lang="en-US" sz="2000" dirty="0"/>
              <a:t> </a:t>
            </a:r>
            <a:r>
              <a:rPr lang="en-US" sz="2000" dirty="0" err="1"/>
              <a:t>telco:n</a:t>
            </a:r>
            <a:r>
              <a:rPr lang="en-US" sz="2000" dirty="0"/>
              <a:t> </a:t>
            </a:r>
            <a:r>
              <a:rPr lang="en-US" sz="2000" dirty="0" err="1"/>
              <a:t>kautta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Kevätkokous</a:t>
            </a:r>
            <a:r>
              <a:rPr lang="en-US" sz="2000" dirty="0"/>
              <a:t> </a:t>
            </a:r>
            <a:r>
              <a:rPr lang="en-US" sz="2000" dirty="0" err="1"/>
              <a:t>pidetään</a:t>
            </a:r>
            <a:r>
              <a:rPr lang="en-US" sz="2000" dirty="0"/>
              <a:t> Teams –</a:t>
            </a:r>
            <a:r>
              <a:rPr lang="en-US" sz="2000" dirty="0" err="1"/>
              <a:t>palaverina</a:t>
            </a:r>
            <a:r>
              <a:rPr lang="en-US" sz="2000" dirty="0"/>
              <a:t>. </a:t>
            </a:r>
            <a:r>
              <a:rPr lang="en-US" sz="2000" dirty="0" err="1"/>
              <a:t>Aika</a:t>
            </a:r>
            <a:r>
              <a:rPr lang="en-US" sz="2000" dirty="0"/>
              <a:t> 26.5.2020 </a:t>
            </a:r>
            <a:r>
              <a:rPr lang="en-US" sz="2000" dirty="0" err="1"/>
              <a:t>klo</a:t>
            </a:r>
            <a:r>
              <a:rPr lang="en-US" sz="2000" dirty="0"/>
              <a:t> 14:00 – 16:00</a:t>
            </a:r>
          </a:p>
          <a:p>
            <a:r>
              <a:rPr lang="en-US" sz="2000" dirty="0" err="1"/>
              <a:t>Yhteistyökonferenssi</a:t>
            </a:r>
            <a:r>
              <a:rPr lang="en-US" sz="2000" dirty="0"/>
              <a:t>: Toni </a:t>
            </a:r>
            <a:r>
              <a:rPr lang="en-US" sz="2000" dirty="0" err="1"/>
              <a:t>kertoi</a:t>
            </a:r>
            <a:r>
              <a:rPr lang="en-US" sz="2000" dirty="0"/>
              <a:t> </a:t>
            </a:r>
            <a:r>
              <a:rPr lang="en-US" sz="2000" dirty="0" err="1"/>
              <a:t>viimeaikaiset</a:t>
            </a:r>
            <a:r>
              <a:rPr lang="en-US" sz="2000" dirty="0"/>
              <a:t> </a:t>
            </a:r>
            <a:r>
              <a:rPr lang="en-US" sz="2000" dirty="0" err="1"/>
              <a:t>tapahtumat</a:t>
            </a:r>
            <a:r>
              <a:rPr lang="en-US" sz="2000" dirty="0"/>
              <a:t>, ja </a:t>
            </a:r>
            <a:r>
              <a:rPr lang="en-US" sz="2000" dirty="0" err="1"/>
              <a:t>konferenssin</a:t>
            </a:r>
            <a:r>
              <a:rPr lang="en-US" sz="2000" dirty="0"/>
              <a:t> </a:t>
            </a:r>
            <a:r>
              <a:rPr lang="en-US" sz="2000" dirty="0" err="1"/>
              <a:t>pitoaikaa</a:t>
            </a:r>
            <a:r>
              <a:rPr lang="en-US" sz="2000" dirty="0"/>
              <a:t> on </a:t>
            </a:r>
            <a:r>
              <a:rPr lang="en-US" sz="2000" dirty="0" err="1"/>
              <a:t>lykätty</a:t>
            </a:r>
            <a:r>
              <a:rPr lang="en-US" sz="2000" dirty="0"/>
              <a:t> </a:t>
            </a:r>
            <a:r>
              <a:rPr lang="en-US" sz="2000" dirty="0" err="1"/>
              <a:t>eteenpäin</a:t>
            </a:r>
            <a:r>
              <a:rPr lang="en-US" sz="2000" dirty="0"/>
              <a:t> </a:t>
            </a:r>
            <a:r>
              <a:rPr lang="en-US" sz="2000" dirty="0" err="1"/>
              <a:t>pandemian</a:t>
            </a:r>
            <a:r>
              <a:rPr lang="en-US" sz="2000" dirty="0"/>
              <a:t> </a:t>
            </a:r>
            <a:r>
              <a:rPr lang="en-US" sz="2000" dirty="0" err="1"/>
              <a:t>takia</a:t>
            </a:r>
            <a:r>
              <a:rPr lang="en-US" sz="2000" dirty="0"/>
              <a:t>. Uusi </a:t>
            </a:r>
            <a:r>
              <a:rPr lang="en-US" sz="2000" dirty="0" err="1"/>
              <a:t>tavoite</a:t>
            </a:r>
            <a:r>
              <a:rPr lang="en-US" sz="2000" dirty="0"/>
              <a:t> on </a:t>
            </a:r>
            <a:r>
              <a:rPr lang="en-US" sz="2000" dirty="0" err="1"/>
              <a:t>kevät</a:t>
            </a:r>
            <a:r>
              <a:rPr lang="en-US" sz="2000" dirty="0"/>
              <a:t> 2021. </a:t>
            </a:r>
            <a:r>
              <a:rPr lang="en-US" sz="2000" dirty="0" err="1"/>
              <a:t>Aihetta</a:t>
            </a:r>
            <a:r>
              <a:rPr lang="en-US" sz="2000" dirty="0"/>
              <a:t> on jo </a:t>
            </a:r>
            <a:r>
              <a:rPr lang="en-US" sz="2000" dirty="0" err="1"/>
              <a:t>pohjustettu</a:t>
            </a:r>
            <a:r>
              <a:rPr lang="en-US" sz="2000" dirty="0"/>
              <a:t> </a:t>
            </a:r>
            <a:r>
              <a:rPr lang="en-US" sz="2000" dirty="0" err="1"/>
              <a:t>Reinholdin</a:t>
            </a:r>
            <a:r>
              <a:rPr lang="en-US" sz="2000" dirty="0"/>
              <a:t> ja </a:t>
            </a:r>
            <a:r>
              <a:rPr lang="en-US" sz="2000" dirty="0" err="1"/>
              <a:t>Tonin</a:t>
            </a:r>
            <a:r>
              <a:rPr lang="en-US" sz="2000" dirty="0"/>
              <a:t> </a:t>
            </a:r>
            <a:r>
              <a:rPr lang="en-US" sz="2000" dirty="0" err="1"/>
              <a:t>toimesta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Keskusteltiin</a:t>
            </a:r>
            <a:r>
              <a:rPr lang="en-US" sz="2000" dirty="0"/>
              <a:t> </a:t>
            </a:r>
            <a:r>
              <a:rPr lang="en-US" sz="2000" dirty="0" err="1"/>
              <a:t>verkkosivuista</a:t>
            </a:r>
            <a:r>
              <a:rPr lang="en-US" sz="2000" dirty="0"/>
              <a:t>. </a:t>
            </a:r>
            <a:r>
              <a:rPr lang="en-US" sz="2000" dirty="0" err="1"/>
              <a:t>Perustoiminnat</a:t>
            </a:r>
            <a:r>
              <a:rPr lang="en-US" sz="2000" dirty="0"/>
              <a:t> </a:t>
            </a:r>
            <a:r>
              <a:rPr lang="en-US" sz="2000" dirty="0" err="1"/>
              <a:t>toimii</a:t>
            </a:r>
            <a:r>
              <a:rPr lang="en-US" sz="2000" dirty="0"/>
              <a:t> </a:t>
            </a:r>
            <a:r>
              <a:rPr lang="en-US" sz="2000" dirty="0" err="1"/>
              <a:t>hyvin</a:t>
            </a:r>
            <a:r>
              <a:rPr lang="en-US" sz="2000" dirty="0"/>
              <a:t>. Hanna ja Kimmo </a:t>
            </a:r>
            <a:r>
              <a:rPr lang="en-US" sz="2000" dirty="0" err="1"/>
              <a:t>ovat</a:t>
            </a:r>
            <a:r>
              <a:rPr lang="en-US" sz="2000" dirty="0"/>
              <a:t> </a:t>
            </a:r>
            <a:r>
              <a:rPr lang="en-US" sz="2000" dirty="0" err="1"/>
              <a:t>katsoneet</a:t>
            </a:r>
            <a:r>
              <a:rPr lang="en-US" sz="2000" dirty="0"/>
              <a:t> </a:t>
            </a:r>
            <a:r>
              <a:rPr lang="en-US" sz="2000" dirty="0" err="1"/>
              <a:t>mitä</a:t>
            </a:r>
            <a:r>
              <a:rPr lang="en-US" sz="2000" dirty="0"/>
              <a:t> </a:t>
            </a:r>
            <a:r>
              <a:rPr lang="en-US" sz="2000" dirty="0" err="1"/>
              <a:t>sivuilta</a:t>
            </a:r>
            <a:r>
              <a:rPr lang="en-US" sz="2000" dirty="0"/>
              <a:t> </a:t>
            </a:r>
            <a:r>
              <a:rPr lang="en-US" sz="2000" dirty="0" err="1"/>
              <a:t>voisi</a:t>
            </a:r>
            <a:r>
              <a:rPr lang="en-US" sz="2000" dirty="0"/>
              <a:t> </a:t>
            </a:r>
            <a:r>
              <a:rPr lang="en-US" sz="2000" dirty="0" err="1"/>
              <a:t>parantaa</a:t>
            </a:r>
            <a:r>
              <a:rPr lang="en-US" sz="2000" dirty="0"/>
              <a:t> </a:t>
            </a:r>
            <a:r>
              <a:rPr lang="en-US" sz="2000" dirty="0" err="1"/>
              <a:t>jatkossa</a:t>
            </a:r>
            <a:r>
              <a:rPr lang="en-US" sz="2000" dirty="0"/>
              <a:t>. </a:t>
            </a:r>
            <a:r>
              <a:rPr lang="en-US" sz="2000" dirty="0" err="1"/>
              <a:t>Tiedotukset</a:t>
            </a:r>
            <a:r>
              <a:rPr lang="en-US" sz="2000" dirty="0"/>
              <a:t> </a:t>
            </a:r>
            <a:r>
              <a:rPr lang="en-US" sz="2000" dirty="0" err="1"/>
              <a:t>sivun</a:t>
            </a:r>
            <a:r>
              <a:rPr lang="en-US" sz="2000" dirty="0"/>
              <a:t> </a:t>
            </a:r>
            <a:r>
              <a:rPr lang="en-US" sz="2000" dirty="0" err="1"/>
              <a:t>kautta</a:t>
            </a:r>
            <a:r>
              <a:rPr lang="en-US" sz="2000" dirty="0"/>
              <a:t> </a:t>
            </a:r>
            <a:r>
              <a:rPr lang="en-US" sz="2000" dirty="0" err="1"/>
              <a:t>toiminnassa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Järjestöllä</a:t>
            </a:r>
            <a:r>
              <a:rPr lang="en-US" sz="2000" dirty="0"/>
              <a:t> </a:t>
            </a:r>
            <a:r>
              <a:rPr lang="en-US" sz="2000" dirty="0" err="1"/>
              <a:t>rahaa</a:t>
            </a:r>
            <a:r>
              <a:rPr lang="en-US" sz="2000" dirty="0"/>
              <a:t> </a:t>
            </a:r>
            <a:r>
              <a:rPr lang="en-US" sz="2000" dirty="0" err="1"/>
              <a:t>tilillä</a:t>
            </a:r>
            <a:r>
              <a:rPr lang="en-US" sz="2000" dirty="0"/>
              <a:t> </a:t>
            </a:r>
            <a:r>
              <a:rPr lang="en-US" sz="2000" dirty="0" err="1"/>
              <a:t>noin</a:t>
            </a:r>
            <a:r>
              <a:rPr lang="en-US" sz="2000" dirty="0"/>
              <a:t> 13 k€, </a:t>
            </a:r>
            <a:r>
              <a:rPr lang="en-US" sz="2000" dirty="0" err="1"/>
              <a:t>jäsenmaksut</a:t>
            </a:r>
            <a:r>
              <a:rPr lang="en-US" sz="2000" dirty="0"/>
              <a:t> </a:t>
            </a:r>
            <a:r>
              <a:rPr lang="en-US" sz="2000" dirty="0" err="1"/>
              <a:t>maksuun</a:t>
            </a:r>
            <a:r>
              <a:rPr lang="en-US" sz="2000" dirty="0"/>
              <a:t> 5/2020 </a:t>
            </a:r>
            <a:r>
              <a:rPr lang="en-US" sz="2000" dirty="0" err="1"/>
              <a:t>aikana</a:t>
            </a:r>
            <a:endParaRPr lang="en-US" sz="2000" dirty="0"/>
          </a:p>
          <a:p>
            <a:r>
              <a:rPr lang="en-US" sz="2000" dirty="0"/>
              <a:t>Toni </a:t>
            </a:r>
            <a:r>
              <a:rPr lang="en-US" sz="2000" dirty="0" err="1"/>
              <a:t>päätti</a:t>
            </a:r>
            <a:r>
              <a:rPr lang="en-US" sz="2000" dirty="0"/>
              <a:t> </a:t>
            </a:r>
            <a:r>
              <a:rPr lang="en-US" sz="2000" dirty="0" err="1"/>
              <a:t>kokouksen</a:t>
            </a:r>
            <a:r>
              <a:rPr lang="en-US" sz="2000" dirty="0"/>
              <a:t> 15:55</a:t>
            </a:r>
          </a:p>
        </p:txBody>
      </p:sp>
    </p:spTree>
    <p:extLst>
      <p:ext uri="{BB962C8B-B14F-4D97-AF65-F5344CB8AC3E}">
        <p14:creationId xmlns:p14="http://schemas.microsoft.com/office/powerpoint/2010/main" val="1236618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217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Staha hallituksen kokoukset</vt:lpstr>
      <vt:lpstr>Kokousmuistio 29.4.2020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Staha hallituksen kokous</dc:title>
  <dc:creator>Pasi Tamminen</dc:creator>
  <cp:lastModifiedBy>Pasi Tamminen</cp:lastModifiedBy>
  <cp:revision>4</cp:revision>
  <dcterms:created xsi:type="dcterms:W3CDTF">2020-04-29T13:07:44Z</dcterms:created>
  <dcterms:modified xsi:type="dcterms:W3CDTF">2020-04-29T13:46:47Z</dcterms:modified>
</cp:coreProperties>
</file>